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13"/>
  </p:notesMasterIdLst>
  <p:sldIdLst>
    <p:sldId id="256" r:id="rId2"/>
    <p:sldId id="260" r:id="rId3"/>
    <p:sldId id="262" r:id="rId4"/>
    <p:sldId id="261" r:id="rId5"/>
    <p:sldId id="263" r:id="rId6"/>
    <p:sldId id="264" r:id="rId7"/>
    <p:sldId id="258" r:id="rId8"/>
    <p:sldId id="267" r:id="rId9"/>
    <p:sldId id="265" r:id="rId10"/>
    <p:sldId id="257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0" autoAdjust="0"/>
    <p:restoredTop sz="86410" autoAdjust="0"/>
  </p:normalViewPr>
  <p:slideViewPr>
    <p:cSldViewPr snapToGrid="0">
      <p:cViewPr varScale="1">
        <p:scale>
          <a:sx n="59" d="100"/>
          <a:sy n="59" d="100"/>
        </p:scale>
        <p:origin x="96" y="870"/>
      </p:cViewPr>
      <p:guideLst/>
    </p:cSldViewPr>
  </p:slideViewPr>
  <p:outlineViewPr>
    <p:cViewPr>
      <p:scale>
        <a:sx n="33" d="100"/>
        <a:sy n="33" d="100"/>
      </p:scale>
      <p:origin x="0" y="-4932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762AD0-1209-47F2-9EB2-40BA2C1903AA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F2F77E-4CC4-42EB-8179-79A782BCE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1654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Ignore license issue, unable to contact MS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F2F77E-4CC4-42EB-8179-79A782BCEDD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5963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Use </a:t>
            </a:r>
            <a:r>
              <a:rPr lang="en-US" dirty="0" err="1"/>
              <a:t>ssh</a:t>
            </a:r>
            <a:endParaRPr lang="en-US" dirty="0"/>
          </a:p>
          <a:p>
            <a:r>
              <a:rPr lang="en-US" dirty="0"/>
              <a:t>IP</a:t>
            </a:r>
            <a:r>
              <a:rPr lang="en-US" baseline="0" dirty="0"/>
              <a:t> Address</a:t>
            </a:r>
          </a:p>
          <a:p>
            <a:pPr lvl="1"/>
            <a:r>
              <a:rPr lang="en-US" dirty="0"/>
              <a:t>192.168.64.215</a:t>
            </a:r>
          </a:p>
          <a:p>
            <a:pPr lvl="0"/>
            <a:r>
              <a:rPr lang="en-US" dirty="0" err="1"/>
              <a:t>Ssh</a:t>
            </a:r>
            <a:r>
              <a:rPr lang="en-US" baseline="0" dirty="0"/>
              <a:t> login: administrator</a:t>
            </a:r>
          </a:p>
          <a:p>
            <a:pPr lvl="1"/>
            <a:r>
              <a:rPr lang="en-US" dirty="0"/>
              <a:t>Password:  password</a:t>
            </a:r>
          </a:p>
          <a:p>
            <a:pPr lvl="0"/>
            <a:r>
              <a:rPr lang="en-US" dirty="0" err="1"/>
              <a:t>Ssh</a:t>
            </a:r>
            <a:r>
              <a:rPr lang="en-US" dirty="0"/>
              <a:t> login:  ubuntu</a:t>
            </a:r>
          </a:p>
          <a:p>
            <a:pPr lvl="1"/>
            <a:r>
              <a:rPr lang="en-US" dirty="0"/>
              <a:t>Password:  password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F2F77E-4CC4-42EB-8179-79A782BCEDD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1146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Needs data in database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F2F77E-4CC4-42EB-8179-79A782BCEDD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6362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FA611-F829-4B13-9245-1C22421817ED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23264-4F0D-4A05-B63A-28BCEE272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1408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FA611-F829-4B13-9245-1C22421817ED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23264-4F0D-4A05-B63A-28BCEE272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876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FA611-F829-4B13-9245-1C22421817ED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23264-4F0D-4A05-B63A-28BCEE272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529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FA611-F829-4B13-9245-1C22421817ED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23264-4F0D-4A05-B63A-28BCEE272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772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FA611-F829-4B13-9245-1C22421817ED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23264-4F0D-4A05-B63A-28BCEE272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8011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FA611-F829-4B13-9245-1C22421817ED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23264-4F0D-4A05-B63A-28BCEE272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902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FA611-F829-4B13-9245-1C22421817ED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23264-4F0D-4A05-B63A-28BCEE27203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485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FA611-F829-4B13-9245-1C22421817ED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23264-4F0D-4A05-B63A-28BCEE272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084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FA611-F829-4B13-9245-1C22421817ED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23264-4F0D-4A05-B63A-28BCEE272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855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FA611-F829-4B13-9245-1C22421817ED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67503" cy="320040"/>
          </a:xfrm>
        </p:spPr>
        <p:txBody>
          <a:bodyPr/>
          <a:lstStyle>
            <a:lvl1pPr>
              <a:defRPr>
                <a:solidFill>
                  <a:srgbClr val="FFFFFF">
                    <a:alpha val="69804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23264-4F0D-4A05-B63A-28BCEE272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087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9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CD8FA611-F829-4B13-9245-1C22421817ED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8523" y="6236208"/>
            <a:ext cx="5103729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23264-4F0D-4A05-B63A-28BCEE272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468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CD8FA611-F829-4B13-9245-1C22421817ED}" type="datetimeFigureOut">
              <a:rPr lang="en-US" smtClean="0"/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00923264-4F0D-4A05-B63A-28BCEE272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443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147AE-7D34-4DA0-B328-27AB242465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Platoon2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84A9B5-426A-421B-96E0-B6910D4AFE0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TGRC/CCDC</a:t>
            </a:r>
          </a:p>
          <a:p>
            <a:r>
              <a:rPr lang="en-US" dirty="0"/>
              <a:t>11/20/2020</a:t>
            </a:r>
          </a:p>
        </p:txBody>
      </p:sp>
    </p:spTree>
    <p:extLst>
      <p:ext uri="{BB962C8B-B14F-4D97-AF65-F5344CB8AC3E}">
        <p14:creationId xmlns:p14="http://schemas.microsoft.com/office/powerpoint/2010/main" val="6118968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5E80FE-F4F9-4E14-93D9-9EA116EEC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B10_phantom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72A5A2-3899-4CC5-AF77-424BF78304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IP Address</a:t>
            </a:r>
          </a:p>
          <a:p>
            <a:pPr lvl="1"/>
            <a:r>
              <a:rPr lang="en-US" dirty="0"/>
              <a:t>192.168.64.216</a:t>
            </a:r>
          </a:p>
          <a:p>
            <a:pPr lvl="1"/>
            <a:r>
              <a:rPr lang="en-US" dirty="0"/>
              <a:t>B150</a:t>
            </a:r>
            <a:r>
              <a:rPr lang="en-US" baseline="0" dirty="0"/>
              <a:t> VPN access</a:t>
            </a:r>
          </a:p>
          <a:p>
            <a:pPr lvl="0"/>
            <a:r>
              <a:rPr lang="en-US" dirty="0" err="1"/>
              <a:t>Ssh</a:t>
            </a:r>
            <a:r>
              <a:rPr lang="en-US" dirty="0"/>
              <a:t> login:</a:t>
            </a:r>
            <a:r>
              <a:rPr lang="en-US" baseline="0" dirty="0"/>
              <a:t>  root</a:t>
            </a:r>
          </a:p>
          <a:p>
            <a:pPr lvl="1"/>
            <a:r>
              <a:rPr lang="en-US" dirty="0"/>
              <a:t>Password:  !Password123</a:t>
            </a:r>
          </a:p>
          <a:p>
            <a:pPr lvl="0"/>
            <a:r>
              <a:rPr lang="en-US" dirty="0"/>
              <a:t>Web login:  admin</a:t>
            </a:r>
          </a:p>
          <a:p>
            <a:pPr lvl="1"/>
            <a:r>
              <a:rPr lang="en-US" dirty="0"/>
              <a:t>Password:</a:t>
            </a:r>
            <a:r>
              <a:rPr lang="en-US" baseline="0" dirty="0"/>
              <a:t>  !Password123</a:t>
            </a:r>
          </a:p>
        </p:txBody>
      </p:sp>
    </p:spTree>
    <p:extLst>
      <p:ext uri="{BB962C8B-B14F-4D97-AF65-F5344CB8AC3E}">
        <p14:creationId xmlns:p14="http://schemas.microsoft.com/office/powerpoint/2010/main" val="24279541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8F74C-E4EF-4BB1-B5D0-ECCC22BE8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EF0028-DE1C-4C7F-812D-E44DDEF15E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57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66FC4-361E-4495-B298-A4E2260E7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B10_win10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1E5783-98E5-4A6B-AFCD-82B69AD010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Use</a:t>
            </a:r>
            <a:r>
              <a:rPr lang="en-US" baseline="0" dirty="0"/>
              <a:t> Windows RDC</a:t>
            </a:r>
          </a:p>
          <a:p>
            <a:pPr lvl="0"/>
            <a:r>
              <a:rPr lang="en-US" baseline="0" dirty="0"/>
              <a:t>IP Address</a:t>
            </a:r>
          </a:p>
          <a:p>
            <a:pPr lvl="1"/>
            <a:r>
              <a:rPr lang="en-US" dirty="0"/>
              <a:t>192.168.64.208</a:t>
            </a:r>
          </a:p>
          <a:p>
            <a:pPr lvl="0"/>
            <a:r>
              <a:rPr lang="en-US" dirty="0"/>
              <a:t>Logon: minion</a:t>
            </a:r>
          </a:p>
          <a:p>
            <a:pPr lvl="0"/>
            <a:r>
              <a:rPr lang="en-US" dirty="0"/>
              <a:t>Password:</a:t>
            </a:r>
            <a:r>
              <a:rPr lang="en-US" baseline="0" dirty="0"/>
              <a:t>  </a:t>
            </a:r>
            <a:r>
              <a:rPr lang="en-US" baseline="0" dirty="0" err="1"/>
              <a:t>kingbob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2568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56F134-8F22-4780-92D7-F352064A0F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B10_win81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311D6D-D358-44C0-8F70-798C70AC34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0" eaLnBrk="1" latinLnBrk="0" hangingPunct="1"/>
            <a:r>
              <a:rPr lang="en-US" sz="1800" kern="12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n-lt"/>
                <a:ea typeface="+mn-ea"/>
                <a:cs typeface="+mn-cs"/>
              </a:rPr>
              <a:t>Use</a:t>
            </a:r>
            <a:r>
              <a:rPr lang="en-US" sz="1800" kern="12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n-lt"/>
                <a:ea typeface="+mn-ea"/>
                <a:cs typeface="+mn-cs"/>
              </a:rPr>
              <a:t> Windows RDC</a:t>
            </a:r>
          </a:p>
          <a:p>
            <a:pPr rtl="0" eaLnBrk="1" latinLnBrk="0" hangingPunct="1"/>
            <a:r>
              <a:rPr lang="en-US" sz="1800" kern="12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n-lt"/>
                <a:ea typeface="+mn-ea"/>
                <a:cs typeface="+mn-cs"/>
              </a:rPr>
              <a:t>AD client</a:t>
            </a:r>
            <a:endParaRPr lang="en-US" sz="1800" dirty="0">
              <a:effectLst/>
            </a:endParaRPr>
          </a:p>
          <a:p>
            <a:r>
              <a:rPr lang="en-US" dirty="0"/>
              <a:t>IP Address</a:t>
            </a:r>
          </a:p>
          <a:p>
            <a:pPr lvl="1"/>
            <a:r>
              <a:rPr lang="en-US" dirty="0"/>
              <a:t>192.168.64.213</a:t>
            </a:r>
          </a:p>
          <a:p>
            <a:pPr lvl="0"/>
            <a:r>
              <a:rPr lang="en-US" dirty="0"/>
              <a:t>RDC logon:</a:t>
            </a:r>
            <a:r>
              <a:rPr lang="en-US" baseline="0" dirty="0"/>
              <a:t>   </a:t>
            </a:r>
            <a:r>
              <a:rPr lang="en-US" baseline="0" dirty="0" err="1"/>
              <a:t>binddn</a:t>
            </a:r>
            <a:endParaRPr lang="en-US" baseline="0" dirty="0"/>
          </a:p>
          <a:p>
            <a:pPr lvl="1"/>
            <a:r>
              <a:rPr lang="en-US" dirty="0"/>
              <a:t>Password:   !Password123</a:t>
            </a:r>
          </a:p>
        </p:txBody>
      </p:sp>
    </p:spTree>
    <p:extLst>
      <p:ext uri="{BB962C8B-B14F-4D97-AF65-F5344CB8AC3E}">
        <p14:creationId xmlns:p14="http://schemas.microsoft.com/office/powerpoint/2010/main" val="1361427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33E1A-F0D8-4F08-87E0-B60138139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B10_2008r2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4A00E4-FBF9-40B7-9AAC-9AF40DDEF7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rtl="0" eaLnBrk="1" latinLnBrk="0" hangingPunct="1"/>
            <a:r>
              <a:rPr lang="en-US" sz="1800" kern="12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n-lt"/>
                <a:ea typeface="+mn-ea"/>
                <a:cs typeface="+mn-cs"/>
              </a:rPr>
              <a:t>Use</a:t>
            </a:r>
            <a:r>
              <a:rPr lang="en-US" sz="1800" kern="12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n-lt"/>
                <a:ea typeface="+mn-ea"/>
                <a:cs typeface="+mn-cs"/>
              </a:rPr>
              <a:t> Windows RDC</a:t>
            </a:r>
          </a:p>
          <a:p>
            <a:pPr rtl="0" eaLnBrk="1" latinLnBrk="0" hangingPunct="1"/>
            <a:r>
              <a:rPr lang="en-US" sz="1800" kern="12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n-lt"/>
                <a:ea typeface="+mn-ea"/>
                <a:cs typeface="+mn-cs"/>
              </a:rPr>
              <a:t>AD server</a:t>
            </a:r>
            <a:endParaRPr lang="en-US" sz="1800" dirty="0">
              <a:effectLst/>
            </a:endParaRPr>
          </a:p>
          <a:p>
            <a:pPr lvl="0"/>
            <a:r>
              <a:rPr lang="en-US" dirty="0"/>
              <a:t>IP Address</a:t>
            </a:r>
          </a:p>
          <a:p>
            <a:pPr lvl="1"/>
            <a:r>
              <a:rPr lang="en-US" dirty="0"/>
              <a:t>192.168.64.214</a:t>
            </a:r>
          </a:p>
          <a:p>
            <a:pPr lvl="0"/>
            <a:r>
              <a:rPr lang="en-US" dirty="0"/>
              <a:t>RDC logon: Administrator</a:t>
            </a:r>
          </a:p>
          <a:p>
            <a:pPr lvl="1"/>
            <a:r>
              <a:rPr lang="en-US" dirty="0"/>
              <a:t>Password:  !password01</a:t>
            </a:r>
          </a:p>
          <a:p>
            <a:pPr lvl="0"/>
            <a:r>
              <a:rPr lang="en-US" dirty="0"/>
              <a:t>RDC</a:t>
            </a:r>
            <a:r>
              <a:rPr lang="en-US" baseline="0" dirty="0"/>
              <a:t> logon:  CCDC\Administrator</a:t>
            </a:r>
          </a:p>
          <a:p>
            <a:pPr lvl="1"/>
            <a:r>
              <a:rPr lang="en-US" dirty="0"/>
              <a:t>!Password123</a:t>
            </a:r>
          </a:p>
          <a:p>
            <a:pPr lvl="0"/>
            <a:r>
              <a:rPr lang="en-US" dirty="0"/>
              <a:t>Must manage from Windows 8.1</a:t>
            </a:r>
          </a:p>
        </p:txBody>
      </p:sp>
    </p:spTree>
    <p:extLst>
      <p:ext uri="{BB962C8B-B14F-4D97-AF65-F5344CB8AC3E}">
        <p14:creationId xmlns:p14="http://schemas.microsoft.com/office/powerpoint/2010/main" val="31813523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3D00E-CDB5-42D8-B1B0-D76028883E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B10_DNS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9EA7EC-6BC9-49A3-89A6-8F689A4D4E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0" eaLnBrk="1" latinLnBrk="0" hangingPunct="1"/>
            <a:r>
              <a:rPr lang="en-US" sz="1800" kern="12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n-lt"/>
                <a:ea typeface="+mn-ea"/>
                <a:cs typeface="+mn-cs"/>
              </a:rPr>
              <a:t>Use putty</a:t>
            </a:r>
          </a:p>
          <a:p>
            <a:pPr rtl="0" eaLnBrk="1" latinLnBrk="0" hangingPunct="1"/>
            <a:r>
              <a:rPr lang="en-US" sz="1800" kern="12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n-lt"/>
                <a:ea typeface="+mn-ea"/>
                <a:cs typeface="+mn-cs"/>
              </a:rPr>
              <a:t>Ubuntu</a:t>
            </a:r>
          </a:p>
          <a:p>
            <a:pPr rtl="0" eaLnBrk="1" latinLnBrk="0" hangingPunct="1"/>
            <a:r>
              <a:rPr lang="en-US" sz="1800" kern="12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n-lt"/>
                <a:ea typeface="+mn-ea"/>
                <a:cs typeface="+mn-cs"/>
              </a:rPr>
              <a:t>IP Address</a:t>
            </a:r>
          </a:p>
          <a:p>
            <a:pPr lvl="1" rtl="0" eaLnBrk="1" latinLnBrk="0" hangingPunct="1"/>
            <a:r>
              <a:rPr lang="en-US" dirty="0">
                <a:effectLst/>
              </a:rPr>
              <a:t>192.168.64.215</a:t>
            </a:r>
          </a:p>
          <a:p>
            <a:pPr lvl="1" rtl="0" eaLnBrk="1" latinLnBrk="0" hangingPunct="1"/>
            <a:r>
              <a:rPr lang="en-US" dirty="0">
                <a:effectLst/>
              </a:rPr>
              <a:t>B150 VPN</a:t>
            </a:r>
          </a:p>
          <a:p>
            <a:pPr lvl="0" rtl="0" eaLnBrk="1" latinLnBrk="0" hangingPunct="1"/>
            <a:r>
              <a:rPr lang="en-US" dirty="0" err="1">
                <a:effectLst/>
              </a:rPr>
              <a:t>Ssh</a:t>
            </a:r>
            <a:r>
              <a:rPr lang="en-US" baseline="0" dirty="0">
                <a:effectLst/>
              </a:rPr>
              <a:t> login</a:t>
            </a:r>
          </a:p>
          <a:p>
            <a:pPr lvl="1" rtl="0" eaLnBrk="1" latinLnBrk="0" hangingPunct="1"/>
            <a:r>
              <a:rPr lang="en-US" dirty="0">
                <a:effectLst/>
              </a:rPr>
              <a:t>Sysadmin</a:t>
            </a:r>
          </a:p>
          <a:p>
            <a:pPr lvl="1" rtl="0" eaLnBrk="1" latinLnBrk="0" hangingPunct="1"/>
            <a:r>
              <a:rPr lang="en-US" dirty="0">
                <a:effectLst/>
              </a:rPr>
              <a:t>Password:  !Password123</a:t>
            </a:r>
          </a:p>
        </p:txBody>
      </p:sp>
    </p:spTree>
    <p:extLst>
      <p:ext uri="{BB962C8B-B14F-4D97-AF65-F5344CB8AC3E}">
        <p14:creationId xmlns:p14="http://schemas.microsoft.com/office/powerpoint/2010/main" val="35755056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D1F649-3F3F-4B36-B146-FB1F2051C0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B10_fedora21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5309E9-09BE-49EB-AF62-73C90493EF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</a:t>
            </a:r>
            <a:r>
              <a:rPr lang="en-US" baseline="0" dirty="0"/>
              <a:t> putty</a:t>
            </a:r>
          </a:p>
          <a:p>
            <a:r>
              <a:rPr lang="en-US" baseline="0" dirty="0"/>
              <a:t>webmail</a:t>
            </a:r>
            <a:endParaRPr lang="en-US" dirty="0"/>
          </a:p>
          <a:p>
            <a:r>
              <a:rPr lang="en-US" dirty="0"/>
              <a:t>IP</a:t>
            </a:r>
            <a:r>
              <a:rPr lang="en-US" baseline="0" dirty="0"/>
              <a:t> Address</a:t>
            </a:r>
          </a:p>
          <a:p>
            <a:pPr lvl="1"/>
            <a:r>
              <a:rPr lang="en-US" dirty="0"/>
              <a:t>192.168.64.210</a:t>
            </a:r>
          </a:p>
          <a:p>
            <a:pPr lvl="1"/>
            <a:r>
              <a:rPr lang="en-US" dirty="0"/>
              <a:t>B150</a:t>
            </a:r>
            <a:r>
              <a:rPr lang="en-US" baseline="0" dirty="0"/>
              <a:t> VPN</a:t>
            </a:r>
          </a:p>
          <a:p>
            <a:pPr lvl="0"/>
            <a:r>
              <a:rPr lang="en-US" dirty="0" err="1"/>
              <a:t>Ssh</a:t>
            </a:r>
            <a:r>
              <a:rPr lang="en-US" dirty="0"/>
              <a:t> login</a:t>
            </a:r>
          </a:p>
          <a:p>
            <a:pPr lvl="1"/>
            <a:r>
              <a:rPr lang="en-US" dirty="0"/>
              <a:t>Root</a:t>
            </a:r>
          </a:p>
          <a:p>
            <a:pPr lvl="1"/>
            <a:r>
              <a:rPr lang="en-US" dirty="0"/>
              <a:t>!Password123</a:t>
            </a:r>
          </a:p>
        </p:txBody>
      </p:sp>
    </p:spTree>
    <p:extLst>
      <p:ext uri="{BB962C8B-B14F-4D97-AF65-F5344CB8AC3E}">
        <p14:creationId xmlns:p14="http://schemas.microsoft.com/office/powerpoint/2010/main" val="30792971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32102-6847-450A-8E4D-EF54CCFF5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B10_splunk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B90579-C743-4919-8393-5D60EC06F8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IP Address</a:t>
            </a:r>
          </a:p>
          <a:p>
            <a:pPr lvl="1"/>
            <a:r>
              <a:rPr lang="en-US" dirty="0"/>
              <a:t>192.168.64.212:8000</a:t>
            </a:r>
          </a:p>
          <a:p>
            <a:pPr lvl="1"/>
            <a:r>
              <a:rPr lang="en-US" dirty="0"/>
              <a:t>B150 VPN access</a:t>
            </a:r>
          </a:p>
          <a:p>
            <a:pPr lvl="0"/>
            <a:r>
              <a:rPr lang="en-US" dirty="0" err="1"/>
              <a:t>Ssh</a:t>
            </a:r>
            <a:r>
              <a:rPr lang="en-US" dirty="0"/>
              <a:t> login:   root</a:t>
            </a:r>
          </a:p>
          <a:p>
            <a:pPr lvl="1"/>
            <a:r>
              <a:rPr lang="en-US" dirty="0"/>
              <a:t>Password:  </a:t>
            </a:r>
            <a:r>
              <a:rPr lang="en-US" dirty="0" err="1"/>
              <a:t>changemenow</a:t>
            </a:r>
            <a:endParaRPr lang="en-US" dirty="0"/>
          </a:p>
          <a:p>
            <a:pPr lvl="0"/>
            <a:r>
              <a:rPr lang="en-US" dirty="0"/>
              <a:t>Web login:  admin</a:t>
            </a:r>
          </a:p>
          <a:p>
            <a:pPr lvl="1"/>
            <a:r>
              <a:rPr lang="en-US" dirty="0"/>
              <a:t>Password:  </a:t>
            </a:r>
            <a:r>
              <a:rPr lang="en-US" dirty="0" err="1"/>
              <a:t>changeme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09446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ED032-2471-488D-9579-94D6E5E79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B10_centos_web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90EB2-12E4-4B75-91C4-77473090F2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ecomm</a:t>
            </a:r>
            <a:endParaRPr lang="en-US" dirty="0"/>
          </a:p>
          <a:p>
            <a:r>
              <a:rPr lang="en-US" dirty="0"/>
              <a:t>IP Address</a:t>
            </a:r>
          </a:p>
          <a:p>
            <a:pPr lvl="1"/>
            <a:r>
              <a:rPr lang="en-US" dirty="0"/>
              <a:t>192.168.64.64.211</a:t>
            </a:r>
          </a:p>
          <a:p>
            <a:pPr lvl="1"/>
            <a:r>
              <a:rPr lang="en-US" dirty="0"/>
              <a:t>B150 VPN access</a:t>
            </a:r>
          </a:p>
          <a:p>
            <a:pPr lvl="0"/>
            <a:r>
              <a:rPr lang="en-US" dirty="0" err="1"/>
              <a:t>Ssh</a:t>
            </a:r>
            <a:r>
              <a:rPr lang="en-US" baseline="0" dirty="0"/>
              <a:t> logon</a:t>
            </a:r>
          </a:p>
          <a:p>
            <a:pPr lvl="1"/>
            <a:r>
              <a:rPr lang="en-US" dirty="0"/>
              <a:t>Root</a:t>
            </a:r>
          </a:p>
          <a:p>
            <a:pPr lvl="1"/>
            <a:r>
              <a:rPr lang="en-US" dirty="0"/>
              <a:t>!Password123</a:t>
            </a:r>
          </a:p>
        </p:txBody>
      </p:sp>
    </p:spTree>
    <p:extLst>
      <p:ext uri="{BB962C8B-B14F-4D97-AF65-F5344CB8AC3E}">
        <p14:creationId xmlns:p14="http://schemas.microsoft.com/office/powerpoint/2010/main" val="39543125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EF3E3-E499-4ADA-9587-88684F3CC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B10_mysql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59911-690B-4140-B64E-82D717FEB14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IP Address</a:t>
            </a:r>
          </a:p>
          <a:p>
            <a:pPr lvl="1"/>
            <a:r>
              <a:rPr lang="en-US" dirty="0"/>
              <a:t>192.168.64.217</a:t>
            </a:r>
          </a:p>
          <a:p>
            <a:pPr lvl="1"/>
            <a:r>
              <a:rPr lang="en-US" dirty="0"/>
              <a:t>B150 VPN</a:t>
            </a:r>
            <a:r>
              <a:rPr lang="en-US" baseline="0" dirty="0"/>
              <a:t> access</a:t>
            </a:r>
          </a:p>
          <a:p>
            <a:pPr lvl="0"/>
            <a:r>
              <a:rPr lang="en-US" dirty="0" err="1"/>
              <a:t>ssh</a:t>
            </a:r>
            <a:r>
              <a:rPr lang="en-US" dirty="0"/>
              <a:t> logins</a:t>
            </a:r>
          </a:p>
          <a:p>
            <a:pPr lvl="1"/>
            <a:r>
              <a:rPr lang="en-US" dirty="0"/>
              <a:t>Root</a:t>
            </a:r>
          </a:p>
          <a:p>
            <a:pPr lvl="1"/>
            <a:r>
              <a:rPr lang="en-US" dirty="0"/>
              <a:t>!Password123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F37212-F745-43A7-BA32-171DC7A5294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/>
              <a:t>ssh</a:t>
            </a:r>
            <a:r>
              <a:rPr lang="en-US" dirty="0"/>
              <a:t> login</a:t>
            </a:r>
          </a:p>
          <a:p>
            <a:pPr lvl="1"/>
            <a:r>
              <a:rPr lang="en-US" dirty="0"/>
              <a:t>Sysadmin</a:t>
            </a:r>
          </a:p>
          <a:p>
            <a:pPr lvl="1"/>
            <a:r>
              <a:rPr lang="en-US" dirty="0"/>
              <a:t>!Password123</a:t>
            </a:r>
          </a:p>
          <a:p>
            <a:r>
              <a:rPr lang="en-US" dirty="0" err="1"/>
              <a:t>mysql</a:t>
            </a:r>
            <a:endParaRPr lang="en-US" dirty="0"/>
          </a:p>
          <a:p>
            <a:pPr lvl="1"/>
            <a:r>
              <a:rPr lang="en-US" dirty="0"/>
              <a:t>Root</a:t>
            </a:r>
          </a:p>
          <a:p>
            <a:pPr lvl="1"/>
            <a:r>
              <a:rPr lang="en-US" dirty="0"/>
              <a:t>!Password</a:t>
            </a:r>
          </a:p>
        </p:txBody>
      </p:sp>
    </p:spTree>
    <p:extLst>
      <p:ext uri="{BB962C8B-B14F-4D97-AF65-F5344CB8AC3E}">
        <p14:creationId xmlns:p14="http://schemas.microsoft.com/office/powerpoint/2010/main" val="2082317153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A6B727"/>
      </a:accent1>
      <a:accent2>
        <a:srgbClr val="418AB3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A425FB89-E954-4A2A-81DC-D90804A94DB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734</TotalTime>
  <Words>225</Words>
  <Application>Microsoft Office PowerPoint</Application>
  <PresentationFormat>Widescreen</PresentationFormat>
  <Paragraphs>93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Gill Sans MT</vt:lpstr>
      <vt:lpstr>Parcel</vt:lpstr>
      <vt:lpstr>Platoon2</vt:lpstr>
      <vt:lpstr>B10_win10</vt:lpstr>
      <vt:lpstr>B10_win81</vt:lpstr>
      <vt:lpstr>B10_2008r2</vt:lpstr>
      <vt:lpstr>B10_DNS</vt:lpstr>
      <vt:lpstr>B10_fedora21</vt:lpstr>
      <vt:lpstr>B10_splunk</vt:lpstr>
      <vt:lpstr>B10_centos_web</vt:lpstr>
      <vt:lpstr>B10_mysql</vt:lpstr>
      <vt:lpstr>B10_phantom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Platoon2</dc:title>
  <dc:creator>Preuss, Tim</dc:creator>
  <cp:lastModifiedBy>Preuss, Tim</cp:lastModifiedBy>
  <cp:revision>23</cp:revision>
  <dcterms:created xsi:type="dcterms:W3CDTF">2020-10-29T14:41:17Z</dcterms:created>
  <dcterms:modified xsi:type="dcterms:W3CDTF">2021-01-14T23:22:42Z</dcterms:modified>
</cp:coreProperties>
</file>